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80" r:id="rId17"/>
    <p:sldId id="269" r:id="rId18"/>
    <p:sldId id="270" r:id="rId19"/>
    <p:sldId id="271" r:id="rId20"/>
    <p:sldId id="277" r:id="rId21"/>
    <p:sldId id="281" r:id="rId22"/>
    <p:sldId id="272" r:id="rId23"/>
    <p:sldId id="276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B0441F-4539-4BA5-9CD9-85ED6D6D2EC3}" type="datetimeFigureOut">
              <a:rPr lang="en-US" smtClean="0"/>
              <a:pPr/>
              <a:t>8/21/15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82CDFA-2345-4797-BF90-3FF03597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3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3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7525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Broadway" pitchFamily="82" charset="0"/>
              </a:rPr>
              <a:t>Schulsachen</a:t>
            </a:r>
            <a:r>
              <a:rPr lang="en-US" sz="4800" dirty="0" smtClean="0">
                <a:latin typeface="Broadway" pitchFamily="82" charset="0"/>
              </a:rPr>
              <a:t> in </a:t>
            </a:r>
            <a:r>
              <a:rPr lang="en-US" sz="4800" dirty="0" err="1" smtClean="0">
                <a:latin typeface="Broadway" pitchFamily="82" charset="0"/>
              </a:rPr>
              <a:t>der</a:t>
            </a:r>
            <a:r>
              <a:rPr lang="en-US" sz="4800" dirty="0" smtClean="0">
                <a:latin typeface="Broadway" pitchFamily="82" charset="0"/>
              </a:rPr>
              <a:t> </a:t>
            </a:r>
            <a:r>
              <a:rPr lang="en-US" sz="4800" dirty="0" err="1" smtClean="0">
                <a:latin typeface="Broadway" pitchFamily="82" charset="0"/>
              </a:rPr>
              <a:t>Deutschklasse</a:t>
            </a:r>
            <a:endParaRPr lang="en-US" sz="4800" dirty="0"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Informal Roman" pitchFamily="66" charset="0"/>
              </a:rPr>
              <a:t>Klassenzimmer</a:t>
            </a:r>
            <a:endParaRPr lang="en-US" sz="8800" dirty="0">
              <a:latin typeface="Informal Roman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4760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577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14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1558" y="-19752"/>
            <a:ext cx="1912891" cy="23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2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362200"/>
            <a:ext cx="27667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9533" y="2286000"/>
            <a:ext cx="33250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4500191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874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1404568">
            <a:off x="2819400" y="25908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Planet Benson 2" pitchFamily="2" charset="0"/>
              </a:rPr>
              <a:t>Tafel</a:t>
            </a:r>
            <a:endParaRPr lang="en-US" sz="8000" dirty="0">
              <a:latin typeface="Planet Benson 2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59055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19800" y="2872086"/>
            <a:ext cx="2599179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oornut" pitchFamily="2" charset="0"/>
              </a:rPr>
              <a:t>Uhr</a:t>
            </a:r>
            <a:endParaRPr lang="en-US" sz="8800" dirty="0">
              <a:solidFill>
                <a:srgbClr val="FF0000"/>
              </a:solidFill>
              <a:latin typeface="Poornu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2743200"/>
            <a:ext cx="6019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 Extra Bold" pitchFamily="18" charset="0"/>
              </a:rPr>
              <a:t>Fahne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2743200"/>
            <a:ext cx="2895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Karte</a:t>
            </a:r>
            <a:endParaRPr lang="en-US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19400"/>
            <a:ext cx="145147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236868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" y="5086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"/>
            <a:ext cx="1912891" cy="23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667000"/>
            <a:ext cx="177074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590800"/>
            <a:ext cx="238990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4925124"/>
            <a:ext cx="2686479" cy="191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3048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0" y="2590800"/>
            <a:ext cx="1943100" cy="220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457200"/>
            <a:ext cx="11734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159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525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33600" y="304800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Wörterbuch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2967335"/>
            <a:ext cx="674143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2FA8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net Benson 2" pitchFamily="2" charset="0"/>
              </a:rPr>
              <a:t>Fenster</a:t>
            </a:r>
            <a:endParaRPr lang="en-U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2FA8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lanet Benson 2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3124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howcard Gothic" pitchFamily="82" charset="0"/>
              </a:rPr>
              <a:t>Ein</a:t>
            </a:r>
            <a:r>
              <a:rPr lang="en-US" sz="6000" dirty="0" smtClean="0">
                <a:latin typeface="Showcard Gothic" pitchFamily="82" charset="0"/>
              </a:rPr>
              <a:t> Stuck </a:t>
            </a:r>
            <a:r>
              <a:rPr lang="en-US" sz="6000" dirty="0" err="1" smtClean="0">
                <a:latin typeface="Showcard Gothic" pitchFamily="82" charset="0"/>
              </a:rPr>
              <a:t>Papier</a:t>
            </a:r>
            <a:endParaRPr lang="en-US" sz="6000" dirty="0">
              <a:latin typeface="Showcard Gothic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086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31042" y="2967335"/>
            <a:ext cx="47269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Kuli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419600"/>
            <a:ext cx="58748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osty" pitchFamily="2" charset="0"/>
              </a:rPr>
              <a:t>Spitzer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osty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145147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220371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" y="5086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"/>
            <a:ext cx="1912891" cy="23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057400"/>
            <a:ext cx="177074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209800"/>
            <a:ext cx="238990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52578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4925124"/>
            <a:ext cx="2686479" cy="191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3048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0" y="2590800"/>
            <a:ext cx="1943100" cy="220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457200"/>
            <a:ext cx="11734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6521" y="3200400"/>
            <a:ext cx="199159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35814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8200" y="3505200"/>
            <a:ext cx="19202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58000" y="4572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388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086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01790" y="2967335"/>
            <a:ext cx="3467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DejaVu Serif" pitchFamily="18" charset="0"/>
                <a:ea typeface="DejaVu Serif" pitchFamily="18" charset="0"/>
              </a:rPr>
              <a:t>Buch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153400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Many German-speaking Cities Can You Name?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23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 rot="20576945">
            <a:off x="-254715" y="781583"/>
            <a:ext cx="3848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Germany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248400" y="2362200"/>
            <a:ext cx="1219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0400" y="1905000"/>
            <a:ext cx="190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ba Super" pitchFamily="2" charset="0"/>
              </a:rPr>
              <a:t>Berlin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ba Super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91000" y="7620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0"/>
            <a:ext cx="2590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Hamburg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00200" y="3810000"/>
            <a:ext cx="1981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3048000"/>
            <a:ext cx="281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Frankfurt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334000" y="5562600"/>
            <a:ext cx="1905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81800" y="480060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Munich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71800" y="5105400"/>
            <a:ext cx="35332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lue Highway Linocut" pitchFamily="2" charset="0"/>
              </a:rPr>
              <a:t>Austria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lue Highway Linocut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60166">
            <a:off x="6324600" y="1828800"/>
            <a:ext cx="1676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1" y="9144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Vienna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17823342">
            <a:off x="3067183" y="1165889"/>
            <a:ext cx="749707" cy="1699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312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Salzburg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480214">
            <a:off x="2038870" y="2500035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76200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1039897">
            <a:off x="1511894" y="2596333"/>
            <a:ext cx="1676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1920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Bern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"/>
            <a:ext cx="5955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hick" pitchFamily="2" charset="0"/>
              </a:rPr>
              <a:t>Switzerland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hick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 rot="19986430">
            <a:off x="896940" y="1536640"/>
            <a:ext cx="62637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ba Super" pitchFamily="2" charset="0"/>
              </a:rPr>
              <a:t>Bleistift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ba Super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ue Highway Linocut" pitchFamily="2" charset="0"/>
              </a:rPr>
              <a:t>Stuhl</a:t>
            </a:r>
            <a:endParaRPr lang="en-US" sz="8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9720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743200" y="5715000"/>
            <a:ext cx="4380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Papierkorb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1590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796"/>
            <a:ext cx="2533650" cy="31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931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57400" y="5715000"/>
            <a:ext cx="5073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Schreibtisch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457200"/>
            <a:ext cx="9296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0"/>
            <a:ext cx="63640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lue Highway Linocut" pitchFamily="2" charset="0"/>
              </a:rPr>
              <a:t>Taschenrechner</a:t>
            </a:r>
            <a:endParaRPr lang="en-U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lue Highway Linocu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52600" y="5638800"/>
            <a:ext cx="525780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ejaVu Serif" pitchFamily="18" charset="0"/>
                <a:ea typeface="DejaVu Serif" pitchFamily="18" charset="0"/>
              </a:rPr>
              <a:t>Lineal</a:t>
            </a:r>
            <a:endParaRPr lang="en-US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1493</TotalTime>
  <Words>44</Words>
  <Application>Microsoft Macintosh PowerPoint</Application>
  <PresentationFormat>On-screen Show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Schulsachen in der Deutschklasse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German-speaking Cities Can You Name?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Oak Canyon</dc:creator>
  <cp:lastModifiedBy>Teacher</cp:lastModifiedBy>
  <cp:revision>25</cp:revision>
  <dcterms:created xsi:type="dcterms:W3CDTF">2008-08-19T17:13:03Z</dcterms:created>
  <dcterms:modified xsi:type="dcterms:W3CDTF">2015-08-21T13:32:20Z</dcterms:modified>
</cp:coreProperties>
</file>