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74" r:id="rId15"/>
    <p:sldId id="269" r:id="rId16"/>
    <p:sldId id="273" r:id="rId17"/>
    <p:sldId id="270" r:id="rId18"/>
    <p:sldId id="271" r:id="rId19"/>
    <p:sldId id="272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AB35-14A2-4387-92BD-FF5A59F93BD8}" type="datetimeFigureOut">
              <a:rPr lang="en-US" smtClean="0"/>
              <a:pPr/>
              <a:t>8/29/14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E88E0A-FA30-4CD2-9BD2-1CE1B8DF2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AB35-14A2-4387-92BD-FF5A59F93BD8}" type="datetimeFigureOut">
              <a:rPr lang="en-US" smtClean="0"/>
              <a:pPr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8E0A-FA30-4CD2-9BD2-1CE1B8DF2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AB35-14A2-4387-92BD-FF5A59F93BD8}" type="datetimeFigureOut">
              <a:rPr lang="en-US" smtClean="0"/>
              <a:pPr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8E0A-FA30-4CD2-9BD2-1CE1B8DF2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AB35-14A2-4387-92BD-FF5A59F93BD8}" type="datetimeFigureOut">
              <a:rPr lang="en-US" smtClean="0"/>
              <a:pPr/>
              <a:t>8/29/14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E88E0A-FA30-4CD2-9BD2-1CE1B8DF2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AB35-14A2-4387-92BD-FF5A59F93BD8}" type="datetimeFigureOut">
              <a:rPr lang="en-US" smtClean="0"/>
              <a:pPr/>
              <a:t>8/29/14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8E0A-FA30-4CD2-9BD2-1CE1B8DF2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AB35-14A2-4387-92BD-FF5A59F93BD8}" type="datetimeFigureOut">
              <a:rPr lang="en-US" smtClean="0"/>
              <a:pPr/>
              <a:t>8/29/14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8E0A-FA30-4CD2-9BD2-1CE1B8DF2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AB35-14A2-4387-92BD-FF5A59F93BD8}" type="datetimeFigureOut">
              <a:rPr lang="en-US" smtClean="0"/>
              <a:pPr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E88E0A-FA30-4CD2-9BD2-1CE1B8DF2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AB35-14A2-4387-92BD-FF5A59F93BD8}" type="datetimeFigureOut">
              <a:rPr lang="en-US" smtClean="0"/>
              <a:pPr/>
              <a:t>8/29/14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8E0A-FA30-4CD2-9BD2-1CE1B8DF2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AB35-14A2-4387-92BD-FF5A59F93BD8}" type="datetimeFigureOut">
              <a:rPr lang="en-US" smtClean="0"/>
              <a:pPr/>
              <a:t>8/29/14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8E0A-FA30-4CD2-9BD2-1CE1B8DF2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AB35-14A2-4387-92BD-FF5A59F93BD8}" type="datetimeFigureOut">
              <a:rPr lang="en-US" smtClean="0"/>
              <a:pPr/>
              <a:t>8/29/14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8E0A-FA30-4CD2-9BD2-1CE1B8DF2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AB35-14A2-4387-92BD-FF5A59F93BD8}" type="datetimeFigureOut">
              <a:rPr lang="en-US" smtClean="0"/>
              <a:pPr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8E0A-FA30-4CD2-9BD2-1CE1B8DF2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30AB35-14A2-4387-92BD-FF5A59F93BD8}" type="datetimeFigureOut">
              <a:rPr lang="en-US" smtClean="0"/>
              <a:pPr/>
              <a:t>8/29/14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E88E0A-FA30-4CD2-9BD2-1CE1B8DF2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191000"/>
            <a:ext cx="8458200" cy="2209799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latin typeface="Minya Nouvelle" pitchFamily="2" charset="0"/>
              </a:rPr>
              <a:t>Farben</a:t>
            </a:r>
            <a:endParaRPr lang="en-US" sz="8800" b="1" dirty="0">
              <a:latin typeface="Minya Nouvelle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6294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0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5410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971801"/>
            <a:ext cx="8458200" cy="3103986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Classroom Commands</a:t>
            </a:r>
            <a:endParaRPr lang="en-US" sz="8800" dirty="0"/>
          </a:p>
        </p:txBody>
      </p:sp>
      <p:sp>
        <p:nvSpPr>
          <p:cNvPr id="4" name="Right Arrow 3"/>
          <p:cNvSpPr/>
          <p:nvPr/>
        </p:nvSpPr>
        <p:spPr>
          <a:xfrm>
            <a:off x="1371600" y="1447800"/>
            <a:ext cx="62484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sagt</a:t>
            </a:r>
            <a:r>
              <a:rPr lang="en-US" dirty="0" smtClean="0"/>
              <a:t> man……..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90800" y="1524000"/>
            <a:ext cx="3360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STAND UP!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0800"/>
            <a:ext cx="67818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395731" y="2967335"/>
            <a:ext cx="42098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inya Nouvelle" pitchFamily="2" charset="0"/>
              </a:rPr>
              <a:t>Steht</a:t>
            </a:r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inya Nouvelle" pitchFamily="2" charset="0"/>
              </a:rPr>
              <a:t> auf!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inya Nouvell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latin typeface="Sybil Green" pitchFamily="2" charset="0"/>
              </a:rPr>
              <a:t>Sit Down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953000" y="2362200"/>
            <a:ext cx="2971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tencil" pitchFamily="82" charset="0"/>
              </a:rPr>
              <a:t>Sitzt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tencil" pitchFamily="82" charset="0"/>
              </a:rPr>
              <a:t>!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tencil" pitchFamily="82" charset="0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rnprior" pitchFamily="2" charset="0"/>
              </a:rPr>
              <a:t>REPEAT</a:t>
            </a:r>
            <a:endParaRPr lang="en-US" sz="6000" dirty="0">
              <a:latin typeface="Arnprior" pitchFamily="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95731" y="2967335"/>
            <a:ext cx="46185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nut" pitchFamily="2" charset="0"/>
              </a:rPr>
              <a:t>Wiederholt</a:t>
            </a:r>
            <a:r>
              <a:rPr lang="en-US" sz="8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oornut" pitchFamily="2" charset="0"/>
              </a:rPr>
              <a:t>!</a:t>
            </a:r>
            <a:endParaRPr lang="en-US" sz="88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oornu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pull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Showcard Gothic" pitchFamily="82" charset="0"/>
              </a:rPr>
              <a:t>Go to the White Board!</a:t>
            </a:r>
            <a:endParaRPr lang="en-US" sz="5400" dirty="0">
              <a:latin typeface="Showcard Gothic" pitchFamily="82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81250"/>
            <a:ext cx="7924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978341" y="3581400"/>
            <a:ext cx="6069355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Geht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an die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Tafel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Ravie" pitchFamily="82" charset="0"/>
              </a:rPr>
              <a:t>Take Out a piece of paper!</a:t>
            </a:r>
            <a:endParaRPr lang="en-US" sz="4800" dirty="0">
              <a:latin typeface="Ravie" pitchFamily="8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3152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 rot="680147">
            <a:off x="3104351" y="2488943"/>
            <a:ext cx="46475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oornut" pitchFamily="2" charset="0"/>
              </a:rPr>
              <a:t>Nehmt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oornut" pitchFamily="2" charset="0"/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oornut" pitchFamily="2" charset="0"/>
              </a:rPr>
              <a:t>ein</a:t>
            </a:r>
            <a:r>
              <a:rPr lang="en-US" sz="54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oornut" pitchFamily="2" charset="0"/>
              </a:rPr>
              <a:t> </a:t>
            </a:r>
            <a:r>
              <a:rPr lang="en-US" sz="54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oornut" pitchFamily="2" charset="0"/>
              </a:rPr>
              <a:t>Blatt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oornut" pitchFamily="2" charset="0"/>
              </a:rPr>
              <a:t>Papier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oornut" pitchFamily="2" charset="0"/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oornut" pitchFamily="2" charset="0"/>
              </a:rPr>
              <a:t>aus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oornut" pitchFamily="2" charset="0"/>
              </a:rPr>
              <a:t>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Poornu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Planet Benson 2" pitchFamily="2" charset="0"/>
              </a:rPr>
              <a:t>Write!</a:t>
            </a:r>
            <a:endParaRPr lang="en-US" sz="8000" dirty="0">
              <a:latin typeface="Planet Benson 2" pitchFamily="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000250"/>
            <a:ext cx="4267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95730" y="5181600"/>
            <a:ext cx="46146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Schreib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!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diamond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latin typeface="Stereofidelic" pitchFamily="2" charset="0"/>
              </a:rPr>
              <a:t>Raise your Hands!</a:t>
            </a:r>
            <a:endParaRPr lang="en-US" sz="9600" b="1" dirty="0">
              <a:latin typeface="Stereofidelic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33873"/>
            <a:ext cx="4876800" cy="408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85801" y="2967335"/>
            <a:ext cx="8458199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Hebt</a:t>
            </a:r>
            <a:r>
              <a:rPr lang="en-US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 die </a:t>
            </a:r>
            <a:r>
              <a:rPr lang="en-US" sz="54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nap ITC" pitchFamily="82" charset="0"/>
              </a:rPr>
              <a:t>Hande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Heavy Heap" pitchFamily="2" charset="0"/>
              </a:rPr>
              <a:t>Listen UP!</a:t>
            </a:r>
            <a:endParaRPr lang="en-US" sz="8000" dirty="0">
              <a:latin typeface="Heavy Heap" pitchFamily="2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371600" y="18288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ill Sans Ultra Bold" pitchFamily="34" charset="0"/>
              </a:rPr>
              <a:t>Hört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ill Sans Ultra Bold" pitchFamily="34" charset="0"/>
              </a:rPr>
              <a:t>Zu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ill Sans Ultra Bold" pitchFamily="34" charset="0"/>
              </a:rPr>
              <a:t>!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ill Sans Ultra Bold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0"/>
            <a:ext cx="170431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38</a:t>
            </a:r>
            <a:endParaRPr lang="en-US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2514600"/>
            <a:ext cx="16914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95</a:t>
            </a:r>
            <a:endParaRPr lang="en-US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838200"/>
            <a:ext cx="169149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26</a:t>
            </a:r>
            <a:endParaRPr lang="en-US" sz="1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495800"/>
            <a:ext cx="163256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74</a:t>
            </a:r>
            <a:endParaRPr lang="en-US" sz="10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4267200"/>
            <a:ext cx="170431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89</a:t>
            </a:r>
            <a:endParaRPr lang="en-US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315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71</Words>
  <Application>Microsoft Macintosh PowerPoint</Application>
  <PresentationFormat>On-screen Show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Farben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Classroom Commands</vt:lpstr>
      <vt:lpstr>Wie sagt man……..</vt:lpstr>
      <vt:lpstr>Sit Down!</vt:lpstr>
      <vt:lpstr>REPEAT</vt:lpstr>
      <vt:lpstr>Go to the White Board!</vt:lpstr>
      <vt:lpstr>Take Out a piece of paper!</vt:lpstr>
      <vt:lpstr>Write!</vt:lpstr>
      <vt:lpstr>Raise your Hands!</vt:lpstr>
      <vt:lpstr>Listen UP!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Oak Canyon</dc:creator>
  <cp:lastModifiedBy>Teacher</cp:lastModifiedBy>
  <cp:revision>15</cp:revision>
  <dcterms:created xsi:type="dcterms:W3CDTF">2008-08-29T17:16:39Z</dcterms:created>
  <dcterms:modified xsi:type="dcterms:W3CDTF">2014-08-29T18:08:47Z</dcterms:modified>
</cp:coreProperties>
</file>